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71" r:id="rId2"/>
    <p:sldId id="257" r:id="rId3"/>
    <p:sldId id="258" r:id="rId4"/>
    <p:sldId id="267" r:id="rId5"/>
    <p:sldId id="262" r:id="rId6"/>
    <p:sldId id="263" r:id="rId7"/>
    <p:sldId id="264" r:id="rId8"/>
    <p:sldId id="265" r:id="rId9"/>
    <p:sldId id="269" r:id="rId10"/>
    <p:sldId id="272" r:id="rId11"/>
    <p:sldId id="273" r:id="rId12"/>
    <p:sldId id="274" r:id="rId13"/>
    <p:sldId id="275" r:id="rId14"/>
    <p:sldId id="276" r:id="rId15"/>
    <p:sldId id="277" r:id="rId16"/>
    <p:sldId id="278" r:id="rId17"/>
    <p:sldId id="279" r:id="rId18"/>
    <p:sldId id="280" r:id="rId19"/>
    <p:sldId id="281" r:id="rId20"/>
    <p:sldId id="266" r:id="rId21"/>
    <p:sldId id="282"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5179" autoAdjust="0"/>
  </p:normalViewPr>
  <p:slideViewPr>
    <p:cSldViewPr snapToGrid="0">
      <p:cViewPr varScale="1">
        <p:scale>
          <a:sx n="86" d="100"/>
          <a:sy n="86" d="100"/>
        </p:scale>
        <p:origin x="9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03389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87AB5-6DF4-47E8-BA8E-5D622A381C29}"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2628705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378279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32488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864332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364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773862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4057598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61115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131829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144582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A87AB5-6DF4-47E8-BA8E-5D622A381C29}"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247304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A87AB5-6DF4-47E8-BA8E-5D622A381C29}" type="datetimeFigureOut">
              <a:rPr lang="en-IN" smtClean="0"/>
              <a:t>16-05-2020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97487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42612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352718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2A87AB5-6DF4-47E8-BA8E-5D622A381C29}" type="datetimeFigureOut">
              <a:rPr lang="en-IN" smtClean="0"/>
              <a:t>16-05-2020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12760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87AB5-6DF4-47E8-BA8E-5D622A381C29}" type="datetimeFigureOut">
              <a:rPr lang="en-IN" smtClean="0"/>
              <a:t>16-05-2020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12D117-6A21-4547-8C32-D1EB6A69E5D3}" type="slidenum">
              <a:rPr lang="en-IN" smtClean="0"/>
              <a:t>‹#›</a:t>
            </a:fld>
            <a:endParaRPr lang="en-IN"/>
          </a:p>
        </p:txBody>
      </p:sp>
    </p:spTree>
    <p:extLst>
      <p:ext uri="{BB962C8B-B14F-4D97-AF65-F5344CB8AC3E}">
        <p14:creationId xmlns:p14="http://schemas.microsoft.com/office/powerpoint/2010/main" val="375331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2A87AB5-6DF4-47E8-BA8E-5D622A381C29}" type="datetimeFigureOut">
              <a:rPr lang="en-IN" smtClean="0"/>
              <a:t>16-05-2020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212D117-6A21-4547-8C32-D1EB6A69E5D3}" type="slidenum">
              <a:rPr lang="en-IN" smtClean="0"/>
              <a:t>‹#›</a:t>
            </a:fld>
            <a:endParaRPr lang="en-IN"/>
          </a:p>
        </p:txBody>
      </p:sp>
    </p:spTree>
    <p:extLst>
      <p:ext uri="{BB962C8B-B14F-4D97-AF65-F5344CB8AC3E}">
        <p14:creationId xmlns:p14="http://schemas.microsoft.com/office/powerpoint/2010/main" val="1844480200"/>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6111" y="342900"/>
            <a:ext cx="9404723" cy="2416629"/>
          </a:xfrm>
        </p:spPr>
        <p:txBody>
          <a:bodyPr/>
          <a:lstStyle/>
          <a:p>
            <a:pPr marL="0" indent="0" algn="ctr"/>
            <a:r>
              <a:rPr lang="en-IN" sz="4000" b="1" dirty="0"/>
              <a:t>     </a:t>
            </a:r>
            <a:r>
              <a:rPr lang="en-IN" sz="3000" b="1" dirty="0"/>
              <a:t>AN EFFICIENT METHOD OF SPEECH TO TEXT CONVERSION FOR AUDIO FILES,INCLUDING SEARCH ENGINE AND </a:t>
            </a:r>
            <a:r>
              <a:rPr lang="en-IN" sz="3000" b="1" dirty="0" smtClean="0"/>
              <a:t>NEWABLE </a:t>
            </a:r>
            <a:r>
              <a:rPr lang="en-IN" sz="3000" b="1" dirty="0"/>
              <a:t>TEC</a:t>
            </a:r>
            <a:r>
              <a:rPr lang="en-US" sz="3000" b="1" dirty="0"/>
              <a:t>H</a:t>
            </a:r>
            <a:r>
              <a:rPr lang="en-IN" sz="3000" b="1" dirty="0"/>
              <a:t>NIQUE FOR PHYSICALLY DISABLED</a:t>
            </a:r>
            <a:r>
              <a:rPr lang="en-IN" sz="4000" b="1" dirty="0"/>
              <a:t/>
            </a:r>
            <a:br>
              <a:rPr lang="en-IN" sz="4000" b="1" dirty="0"/>
            </a:br>
            <a:r>
              <a:rPr lang="en-IN" sz="4000" b="1" dirty="0"/>
              <a:t/>
            </a:r>
            <a:br>
              <a:rPr lang="en-IN" sz="4000" b="1" dirty="0"/>
            </a:br>
            <a:endParaRPr lang="en-IN" dirty="0"/>
          </a:p>
        </p:txBody>
      </p:sp>
      <p:sp>
        <p:nvSpPr>
          <p:cNvPr id="7" name="Text Placeholder 6"/>
          <p:cNvSpPr>
            <a:spLocks noGrp="1"/>
          </p:cNvSpPr>
          <p:nvPr>
            <p:ph type="body" idx="1"/>
          </p:nvPr>
        </p:nvSpPr>
        <p:spPr>
          <a:xfrm>
            <a:off x="646111" y="4243120"/>
            <a:ext cx="4396338" cy="935797"/>
          </a:xfrm>
        </p:spPr>
        <p:txBody>
          <a:bodyPr>
            <a:normAutofit/>
          </a:bodyPr>
          <a:lstStyle/>
          <a:p>
            <a:r>
              <a:rPr lang="en-IN" sz="1800" b="0" dirty="0">
                <a:solidFill>
                  <a:schemeClr val="tx1"/>
                </a:solidFill>
              </a:rPr>
              <a:t>Guided</a:t>
            </a:r>
            <a:r>
              <a:rPr lang="en-IN" sz="1800" dirty="0">
                <a:solidFill>
                  <a:schemeClr val="tx1"/>
                </a:solidFill>
              </a:rPr>
              <a:t> </a:t>
            </a:r>
            <a:r>
              <a:rPr lang="en-IN" sz="1800" b="0" dirty="0">
                <a:solidFill>
                  <a:schemeClr val="tx1"/>
                </a:solidFill>
              </a:rPr>
              <a:t>by,</a:t>
            </a:r>
          </a:p>
          <a:p>
            <a:r>
              <a:rPr lang="en-IN" sz="1800" b="0" dirty="0">
                <a:solidFill>
                  <a:schemeClr val="tx1"/>
                </a:solidFill>
              </a:rPr>
              <a:t>		</a:t>
            </a:r>
            <a:r>
              <a:rPr lang="en-IN" sz="1800" b="0" dirty="0" err="1">
                <a:solidFill>
                  <a:schemeClr val="tx1"/>
                </a:solidFill>
              </a:rPr>
              <a:t>Mr.R.jayaraj</a:t>
            </a:r>
            <a:endParaRPr lang="en-IN" sz="1800" b="0" dirty="0">
              <a:solidFill>
                <a:schemeClr val="tx1"/>
              </a:solidFill>
            </a:endParaRPr>
          </a:p>
        </p:txBody>
      </p:sp>
      <p:sp>
        <p:nvSpPr>
          <p:cNvPr id="3" name="Content Placeholder 2"/>
          <p:cNvSpPr>
            <a:spLocks noGrp="1"/>
          </p:cNvSpPr>
          <p:nvPr>
            <p:ph sz="half" idx="2"/>
          </p:nvPr>
        </p:nvSpPr>
        <p:spPr/>
        <p:txBody>
          <a:bodyPr>
            <a:normAutofit/>
          </a:bodyPr>
          <a:lstStyle/>
          <a:p>
            <a:pPr marL="0" indent="0">
              <a:buNone/>
            </a:pPr>
            <a:endParaRPr lang="en-IN" sz="4400" dirty="0"/>
          </a:p>
          <a:p>
            <a:pPr marL="0" indent="0" algn="ctr">
              <a:buNone/>
            </a:pPr>
            <a:r>
              <a:rPr lang="en-IN" sz="4400" dirty="0"/>
              <a:t>           </a:t>
            </a:r>
            <a:endParaRPr lang="en-IN" sz="4400" b="1" dirty="0"/>
          </a:p>
          <a:p>
            <a:pPr marL="0" indent="0" algn="ctr">
              <a:buNone/>
            </a:pPr>
            <a:r>
              <a:rPr lang="en-IN" sz="2400" b="1" dirty="0"/>
              <a:t>                                          </a:t>
            </a:r>
          </a:p>
        </p:txBody>
      </p:sp>
      <p:sp>
        <p:nvSpPr>
          <p:cNvPr id="10" name="Content Placeholder 9"/>
          <p:cNvSpPr>
            <a:spLocks noGrp="1"/>
          </p:cNvSpPr>
          <p:nvPr>
            <p:ph sz="quarter" idx="4"/>
          </p:nvPr>
        </p:nvSpPr>
        <p:spPr>
          <a:xfrm>
            <a:off x="7006776" y="3647941"/>
            <a:ext cx="4396339" cy="3061952"/>
          </a:xfrm>
        </p:spPr>
        <p:txBody>
          <a:bodyPr>
            <a:normAutofit/>
          </a:bodyPr>
          <a:lstStyle/>
          <a:p>
            <a:pPr marL="0" indent="0">
              <a:buNone/>
            </a:pPr>
            <a:r>
              <a:rPr lang="en-IN" dirty="0"/>
              <a:t>																						</a:t>
            </a:r>
            <a:r>
              <a:rPr lang="en-IN" dirty="0"/>
              <a:t>S</a:t>
            </a:r>
            <a:r>
              <a:rPr lang="en-IN" dirty="0" smtClean="0"/>
              <a:t>ubmitted </a:t>
            </a:r>
            <a:r>
              <a:rPr lang="en-IN" dirty="0"/>
              <a:t>by</a:t>
            </a:r>
            <a:r>
              <a:rPr lang="en-IN" dirty="0" smtClean="0"/>
              <a:t>,</a:t>
            </a:r>
            <a:endParaRPr lang="en-US" dirty="0">
              <a:solidFill>
                <a:schemeClr val="tx1">
                  <a:lumMod val="95000"/>
                </a:schemeClr>
              </a:solidFill>
            </a:endParaRPr>
          </a:p>
          <a:p>
            <a:pPr marL="0" indent="0">
              <a:buNone/>
            </a:pPr>
            <a:r>
              <a:rPr lang="en-US" dirty="0">
                <a:solidFill>
                  <a:schemeClr val="tx1">
                    <a:lumMod val="95000"/>
                  </a:schemeClr>
                </a:solidFill>
              </a:rPr>
              <a:t>				</a:t>
            </a:r>
            <a:r>
              <a:rPr lang="en-US" dirty="0" smtClean="0">
                <a:solidFill>
                  <a:schemeClr val="tx1">
                    <a:lumMod val="95000"/>
                  </a:schemeClr>
                </a:solidFill>
              </a:rPr>
              <a:t>      </a:t>
            </a:r>
            <a:r>
              <a:rPr lang="en-US" dirty="0" smtClean="0">
                <a:solidFill>
                  <a:schemeClr val="tx1">
                    <a:lumMod val="95000"/>
                  </a:schemeClr>
                </a:solidFill>
              </a:rPr>
              <a:t>DHILRUBAN K.S</a:t>
            </a:r>
            <a:r>
              <a:rPr lang="en-US" dirty="0" smtClean="0">
                <a:solidFill>
                  <a:schemeClr val="tx1">
                    <a:lumMod val="95000"/>
                  </a:schemeClr>
                </a:solidFill>
              </a:rPr>
              <a:t>	</a:t>
            </a:r>
          </a:p>
          <a:p>
            <a:pPr marL="0" indent="0">
              <a:buNone/>
            </a:pPr>
            <a:r>
              <a:rPr lang="en-US" dirty="0" smtClean="0">
                <a:solidFill>
                  <a:schemeClr val="tx1">
                    <a:lumMod val="95000"/>
                  </a:schemeClr>
                </a:solidFill>
              </a:rPr>
              <a:t>	                            DINESH K</a:t>
            </a:r>
          </a:p>
          <a:p>
            <a:pPr marL="0" indent="0">
              <a:buNone/>
            </a:pPr>
            <a:r>
              <a:rPr lang="en-US" dirty="0" smtClean="0">
                <a:solidFill>
                  <a:schemeClr val="tx1">
                    <a:lumMod val="95000"/>
                  </a:schemeClr>
                </a:solidFill>
              </a:rPr>
              <a:t>			             DINESH KRISHNA P </a:t>
            </a:r>
          </a:p>
          <a:p>
            <a:pPr marL="0" indent="0">
              <a:buNone/>
            </a:pPr>
            <a:r>
              <a:rPr lang="en-US" dirty="0">
                <a:solidFill>
                  <a:schemeClr val="tx1">
                    <a:lumMod val="95000"/>
                  </a:schemeClr>
                </a:solidFill>
              </a:rPr>
              <a:t> </a:t>
            </a:r>
            <a:r>
              <a:rPr lang="en-US" dirty="0" smtClean="0">
                <a:solidFill>
                  <a:schemeClr val="tx1">
                    <a:lumMod val="95000"/>
                  </a:schemeClr>
                </a:solidFill>
              </a:rPr>
              <a:t>                                   ESWAR K.V</a:t>
            </a:r>
            <a:endParaRPr lang="en-US" dirty="0" smtClean="0">
              <a:solidFill>
                <a:schemeClr val="tx1">
                  <a:lumMod val="95000"/>
                </a:schemeClr>
              </a:solidFill>
            </a:endParaRPr>
          </a:p>
          <a:p>
            <a:pPr marL="0" indent="0">
              <a:buNone/>
            </a:pPr>
            <a:r>
              <a:rPr lang="en-US" dirty="0" smtClean="0">
                <a:solidFill>
                  <a:schemeClr val="tx1">
                    <a:lumMod val="95000"/>
                  </a:schemeClr>
                </a:solidFill>
              </a:rPr>
              <a:t>				</a:t>
            </a:r>
          </a:p>
          <a:p>
            <a:pPr marL="0" indent="0">
              <a:buNone/>
            </a:pPr>
            <a:endParaRPr lang="en-IN" dirty="0"/>
          </a:p>
        </p:txBody>
      </p:sp>
    </p:spTree>
    <p:extLst>
      <p:ext uri="{BB962C8B-B14F-4D97-AF65-F5344CB8AC3E}">
        <p14:creationId xmlns:p14="http://schemas.microsoft.com/office/powerpoint/2010/main" val="2608495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56593"/>
          </a:xfrm>
        </p:spPr>
        <p:txBody>
          <a:bodyPr/>
          <a:lstStyle/>
          <a:p>
            <a:r>
              <a:rPr lang="en-US" b="1" dirty="0" smtClean="0"/>
              <a:t>         </a:t>
            </a:r>
            <a:r>
              <a:rPr lang="en-US" sz="3700" b="1" dirty="0" smtClean="0"/>
              <a:t>SPEECH TO TEXT CONVERSION</a:t>
            </a:r>
            <a:endParaRPr lang="en-US" sz="3700" b="1"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r>
              <a:rPr lang="en-US" dirty="0"/>
              <a:t> </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175" y="2155358"/>
            <a:ext cx="7425369" cy="3901218"/>
          </a:xfrm>
          <a:prstGeom prst="rect">
            <a:avLst/>
          </a:prstGeom>
        </p:spPr>
      </p:pic>
    </p:spTree>
    <p:extLst>
      <p:ext uri="{BB962C8B-B14F-4D97-AF65-F5344CB8AC3E}">
        <p14:creationId xmlns:p14="http://schemas.microsoft.com/office/powerpoint/2010/main" val="1612448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b="1" dirty="0" smtClean="0"/>
              <a:t>           TEXT TO SPEECH CONVERSION</a:t>
            </a:r>
            <a:endParaRPr lang="en-US" sz="3700" b="1"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991" y="2159306"/>
            <a:ext cx="8119431" cy="3999123"/>
          </a:xfrm>
          <a:prstGeom prst="rect">
            <a:avLst/>
          </a:prstGeom>
        </p:spPr>
      </p:pic>
    </p:spTree>
    <p:extLst>
      <p:ext uri="{BB962C8B-B14F-4D97-AF65-F5344CB8AC3E}">
        <p14:creationId xmlns:p14="http://schemas.microsoft.com/office/powerpoint/2010/main" val="1079907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23542"/>
          </a:xfrm>
        </p:spPr>
        <p:txBody>
          <a:bodyPr/>
          <a:lstStyle/>
          <a:p>
            <a:r>
              <a:rPr lang="en-US" sz="3700" b="1" dirty="0" smtClean="0"/>
              <a:t>							SCREENSHOTS</a:t>
            </a:r>
            <a:endParaRPr lang="en-US" sz="3700" b="1" dirty="0"/>
          </a:p>
        </p:txBody>
      </p:sp>
      <p:sp>
        <p:nvSpPr>
          <p:cNvPr id="3" name="Content Placeholder 2"/>
          <p:cNvSpPr>
            <a:spLocks noGrp="1"/>
          </p:cNvSpPr>
          <p:nvPr>
            <p:ph idx="1"/>
          </p:nvPr>
        </p:nvSpPr>
        <p:spPr>
          <a:xfrm>
            <a:off x="1103312" y="1641514"/>
            <a:ext cx="8946541" cy="4935556"/>
          </a:xfrm>
        </p:spPr>
        <p:txBody>
          <a:bodyPr/>
          <a:lstStyle/>
          <a:p>
            <a:pPr marL="0" indent="0">
              <a:buNone/>
            </a:pPr>
            <a:r>
              <a:rPr lang="en-US" dirty="0" smtClean="0"/>
              <a:t>Apache Server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206" y="2280492"/>
            <a:ext cx="8328752" cy="4120018"/>
          </a:xfrm>
          <a:prstGeom prst="rect">
            <a:avLst/>
          </a:prstGeom>
        </p:spPr>
      </p:pic>
    </p:spTree>
    <p:extLst>
      <p:ext uri="{BB962C8B-B14F-4D97-AF65-F5344CB8AC3E}">
        <p14:creationId xmlns:p14="http://schemas.microsoft.com/office/powerpoint/2010/main" val="6050025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5407"/>
          </a:xfrm>
        </p:spPr>
        <p:txBody>
          <a:bodyPr/>
          <a:lstStyle/>
          <a:p>
            <a:endParaRPr lang="en-US" dirty="0"/>
          </a:p>
        </p:txBody>
      </p:sp>
      <p:sp>
        <p:nvSpPr>
          <p:cNvPr id="3" name="Content Placeholder 2"/>
          <p:cNvSpPr>
            <a:spLocks noGrp="1"/>
          </p:cNvSpPr>
          <p:nvPr>
            <p:ph idx="1"/>
          </p:nvPr>
        </p:nvSpPr>
        <p:spPr>
          <a:xfrm>
            <a:off x="1103312" y="1641513"/>
            <a:ext cx="8946541" cy="5216488"/>
          </a:xfrm>
        </p:spPr>
        <p:txBody>
          <a:bodyPr/>
          <a:lstStyle/>
          <a:p>
            <a:pPr marL="0" indent="0">
              <a:buNone/>
            </a:pPr>
            <a:r>
              <a:rPr lang="en-US" dirty="0"/>
              <a:t> </a:t>
            </a:r>
            <a:r>
              <a:rPr lang="en-US" dirty="0" smtClean="0"/>
              <a:t> Python Installation</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239" y="2269476"/>
            <a:ext cx="8284685" cy="4131326"/>
          </a:xfrm>
          <a:prstGeom prst="rect">
            <a:avLst/>
          </a:prstGeom>
        </p:spPr>
      </p:pic>
    </p:spTree>
    <p:extLst>
      <p:ext uri="{BB962C8B-B14F-4D97-AF65-F5344CB8AC3E}">
        <p14:creationId xmlns:p14="http://schemas.microsoft.com/office/powerpoint/2010/main" val="1004233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9137"/>
          </a:xfrm>
        </p:spPr>
        <p:txBody>
          <a:bodyPr/>
          <a:lstStyle/>
          <a:p>
            <a:endParaRPr lang="en-US" dirty="0"/>
          </a:p>
        </p:txBody>
      </p:sp>
      <p:sp>
        <p:nvSpPr>
          <p:cNvPr id="3" name="Content Placeholder 2"/>
          <p:cNvSpPr>
            <a:spLocks noGrp="1"/>
          </p:cNvSpPr>
          <p:nvPr>
            <p:ph idx="1"/>
          </p:nvPr>
        </p:nvSpPr>
        <p:spPr>
          <a:xfrm>
            <a:off x="1103312" y="1498294"/>
            <a:ext cx="8946541" cy="4968607"/>
          </a:xfrm>
        </p:spPr>
        <p:txBody>
          <a:bodyPr/>
          <a:lstStyle/>
          <a:p>
            <a:pPr marL="0" indent="0">
              <a:buNone/>
            </a:pPr>
            <a:r>
              <a:rPr lang="en-US" dirty="0" smtClean="0"/>
              <a:t>  Home Page</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192" y="2110131"/>
            <a:ext cx="8391391" cy="4119114"/>
          </a:xfrm>
          <a:prstGeom prst="rect">
            <a:avLst/>
          </a:prstGeom>
        </p:spPr>
      </p:pic>
    </p:spTree>
    <p:extLst>
      <p:ext uri="{BB962C8B-B14F-4D97-AF65-F5344CB8AC3E}">
        <p14:creationId xmlns:p14="http://schemas.microsoft.com/office/powerpoint/2010/main" val="1207034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461682"/>
          </a:xfrm>
        </p:spPr>
        <p:txBody>
          <a:bodyPr/>
          <a:lstStyle/>
          <a:p>
            <a:endParaRPr lang="en-US" dirty="0"/>
          </a:p>
        </p:txBody>
      </p:sp>
      <p:sp>
        <p:nvSpPr>
          <p:cNvPr id="3" name="Content Placeholder 2"/>
          <p:cNvSpPr>
            <a:spLocks noGrp="1"/>
          </p:cNvSpPr>
          <p:nvPr>
            <p:ph idx="1"/>
          </p:nvPr>
        </p:nvSpPr>
        <p:spPr>
          <a:xfrm>
            <a:off x="1103312" y="1178805"/>
            <a:ext cx="8946541" cy="5453349"/>
          </a:xfrm>
        </p:spPr>
        <p:txBody>
          <a:bodyPr/>
          <a:lstStyle/>
          <a:p>
            <a:pPr marL="0" indent="0">
              <a:buNone/>
            </a:pPr>
            <a:r>
              <a:rPr lang="en-US" dirty="0" smtClean="0"/>
              <a:t>    </a:t>
            </a:r>
            <a:endParaRPr lang="en-US" dirty="0"/>
          </a:p>
          <a:p>
            <a:pPr marL="0" indent="0">
              <a:buNone/>
            </a:pPr>
            <a:r>
              <a:rPr lang="en-US" dirty="0" smtClean="0"/>
              <a:t>    Services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16" y="2148289"/>
            <a:ext cx="9124855" cy="4285561"/>
          </a:xfrm>
          <a:prstGeom prst="rect">
            <a:avLst/>
          </a:prstGeom>
        </p:spPr>
      </p:pic>
    </p:spTree>
    <p:extLst>
      <p:ext uri="{BB962C8B-B14F-4D97-AF65-F5344CB8AC3E}">
        <p14:creationId xmlns:p14="http://schemas.microsoft.com/office/powerpoint/2010/main" val="1871380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9"/>
            <a:ext cx="9404723" cy="582868"/>
          </a:xfrm>
        </p:spPr>
        <p:txBody>
          <a:bodyPr/>
          <a:lstStyle/>
          <a:p>
            <a:endParaRPr lang="en-US" dirty="0"/>
          </a:p>
        </p:txBody>
      </p:sp>
      <p:sp>
        <p:nvSpPr>
          <p:cNvPr id="3" name="Content Placeholder 2"/>
          <p:cNvSpPr>
            <a:spLocks noGrp="1"/>
          </p:cNvSpPr>
          <p:nvPr>
            <p:ph idx="1"/>
          </p:nvPr>
        </p:nvSpPr>
        <p:spPr>
          <a:xfrm>
            <a:off x="1103312" y="1123721"/>
            <a:ext cx="9318645" cy="5530468"/>
          </a:xfrm>
        </p:spPr>
        <p:txBody>
          <a:bodyPr/>
          <a:lstStyle/>
          <a:p>
            <a:pPr marL="0" indent="0">
              <a:buNone/>
            </a:pPr>
            <a:r>
              <a:rPr lang="en-US" dirty="0" smtClean="0"/>
              <a:t>   </a:t>
            </a:r>
          </a:p>
          <a:p>
            <a:pPr marL="0" indent="0">
              <a:buNone/>
            </a:pPr>
            <a:r>
              <a:rPr lang="en-US" dirty="0" smtClean="0"/>
              <a:t> Speech </a:t>
            </a:r>
            <a:r>
              <a:rPr lang="en-US" dirty="0"/>
              <a:t>to Text</a:t>
            </a:r>
            <a:r>
              <a:rPr lang="en-US" dirty="0" smtClean="0"/>
              <a:t>   </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174" y="2214391"/>
            <a:ext cx="8844919" cy="4340646"/>
          </a:xfrm>
          <a:prstGeom prst="rect">
            <a:avLst/>
          </a:prstGeom>
        </p:spPr>
      </p:pic>
    </p:spTree>
    <p:extLst>
      <p:ext uri="{BB962C8B-B14F-4D97-AF65-F5344CB8AC3E}">
        <p14:creationId xmlns:p14="http://schemas.microsoft.com/office/powerpoint/2010/main" val="1811582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82868"/>
          </a:xfrm>
        </p:spPr>
        <p:txBody>
          <a:bodyPr/>
          <a:lstStyle/>
          <a:p>
            <a:endParaRPr lang="en-US" dirty="0"/>
          </a:p>
        </p:txBody>
      </p:sp>
      <p:sp>
        <p:nvSpPr>
          <p:cNvPr id="3" name="Content Placeholder 2"/>
          <p:cNvSpPr>
            <a:spLocks noGrp="1"/>
          </p:cNvSpPr>
          <p:nvPr>
            <p:ph idx="1"/>
          </p:nvPr>
        </p:nvSpPr>
        <p:spPr>
          <a:xfrm>
            <a:off x="1103312" y="1454228"/>
            <a:ext cx="9318645" cy="5403772"/>
          </a:xfrm>
        </p:spPr>
        <p:txBody>
          <a:bodyPr/>
          <a:lstStyle/>
          <a:p>
            <a:pPr marL="0" indent="0">
              <a:buNone/>
            </a:pPr>
            <a:r>
              <a:rPr lang="en-US" dirty="0" smtClean="0"/>
              <a:t>  Text to Speech</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27" y="2170323"/>
            <a:ext cx="8596607" cy="4318612"/>
          </a:xfrm>
          <a:prstGeom prst="rect">
            <a:avLst/>
          </a:prstGeom>
        </p:spPr>
      </p:pic>
    </p:spTree>
    <p:extLst>
      <p:ext uri="{BB962C8B-B14F-4D97-AF65-F5344CB8AC3E}">
        <p14:creationId xmlns:p14="http://schemas.microsoft.com/office/powerpoint/2010/main" val="23987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384564"/>
          </a:xfrm>
        </p:spPr>
        <p:txBody>
          <a:bodyPr/>
          <a:lstStyle/>
          <a:p>
            <a:endParaRPr lang="en-US" dirty="0"/>
          </a:p>
        </p:txBody>
      </p:sp>
      <p:sp>
        <p:nvSpPr>
          <p:cNvPr id="3" name="Content Placeholder 2"/>
          <p:cNvSpPr>
            <a:spLocks noGrp="1"/>
          </p:cNvSpPr>
          <p:nvPr>
            <p:ph idx="1"/>
          </p:nvPr>
        </p:nvSpPr>
        <p:spPr>
          <a:xfrm>
            <a:off x="1103312" y="1432192"/>
            <a:ext cx="8946541" cy="5299113"/>
          </a:xfrm>
        </p:spPr>
        <p:txBody>
          <a:bodyPr/>
          <a:lstStyle/>
          <a:p>
            <a:pPr marL="0" indent="0">
              <a:buNone/>
            </a:pPr>
            <a:r>
              <a:rPr lang="en-US" dirty="0" smtClean="0"/>
              <a:t> Audio Record</a:t>
            </a:r>
          </a:p>
          <a:p>
            <a:pPr marL="0" indent="0">
              <a:buNone/>
            </a:pPr>
            <a:endParaRPr lang="en-US" dirty="0"/>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091" y="2001441"/>
            <a:ext cx="8449937" cy="4426500"/>
          </a:xfrm>
          <a:prstGeom prst="rect">
            <a:avLst/>
          </a:prstGeom>
        </p:spPr>
      </p:pic>
    </p:spTree>
    <p:extLst>
      <p:ext uri="{BB962C8B-B14F-4D97-AF65-F5344CB8AC3E}">
        <p14:creationId xmlns:p14="http://schemas.microsoft.com/office/powerpoint/2010/main" val="23868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450665"/>
          </a:xfrm>
        </p:spPr>
        <p:txBody>
          <a:bodyPr/>
          <a:lstStyle/>
          <a:p>
            <a:endParaRPr lang="en-US" dirty="0"/>
          </a:p>
        </p:txBody>
      </p:sp>
      <p:sp>
        <p:nvSpPr>
          <p:cNvPr id="3" name="Content Placeholder 2"/>
          <p:cNvSpPr>
            <a:spLocks noGrp="1"/>
          </p:cNvSpPr>
          <p:nvPr>
            <p:ph idx="1"/>
          </p:nvPr>
        </p:nvSpPr>
        <p:spPr>
          <a:xfrm>
            <a:off x="1103312" y="1079654"/>
            <a:ext cx="9384746" cy="5629618"/>
          </a:xfrm>
        </p:spPr>
        <p:txBody>
          <a:bodyPr/>
          <a:lstStyle/>
          <a:p>
            <a:pPr marL="0" indent="0">
              <a:buNone/>
            </a:pPr>
            <a:r>
              <a:rPr lang="en-US" dirty="0" smtClean="0"/>
              <a:t>   Search Engine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13" y="1817783"/>
            <a:ext cx="8408340" cy="4606888"/>
          </a:xfrm>
          <a:prstGeom prst="rect">
            <a:avLst/>
          </a:prstGeom>
        </p:spPr>
      </p:pic>
    </p:spTree>
    <p:extLst>
      <p:ext uri="{BB962C8B-B14F-4D97-AF65-F5344CB8AC3E}">
        <p14:creationId xmlns:p14="http://schemas.microsoft.com/office/powerpoint/2010/main" val="38764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a:t>AIM</a:t>
            </a:r>
          </a:p>
        </p:txBody>
      </p:sp>
      <p:sp>
        <p:nvSpPr>
          <p:cNvPr id="3" name="Content Placeholder 2"/>
          <p:cNvSpPr>
            <a:spLocks noGrp="1"/>
          </p:cNvSpPr>
          <p:nvPr>
            <p:ph idx="1"/>
          </p:nvPr>
        </p:nvSpPr>
        <p:spPr/>
        <p:txBody>
          <a:bodyPr>
            <a:normAutofit/>
          </a:bodyPr>
          <a:lstStyle/>
          <a:p>
            <a:r>
              <a:rPr lang="en-US" sz="2200" dirty="0"/>
              <a:t>Speech recognition is the ability of a machine or program to identify words and  phrases in spoken format</a:t>
            </a:r>
          </a:p>
          <a:p>
            <a:endParaRPr lang="en-US" sz="2200" b="1" dirty="0"/>
          </a:p>
          <a:p>
            <a:endParaRPr lang="en-US" sz="2200" b="1" dirty="0"/>
          </a:p>
          <a:p>
            <a:r>
              <a:rPr lang="en-US" sz="2200" dirty="0"/>
              <a:t>speech recognition software has a limited vocabulary of words and phrases, and it may only identify these if they are spoken very clearly.</a:t>
            </a:r>
          </a:p>
        </p:txBody>
      </p:sp>
    </p:spTree>
    <p:extLst>
      <p:ext uri="{BB962C8B-B14F-4D97-AF65-F5344CB8AC3E}">
        <p14:creationId xmlns:p14="http://schemas.microsoft.com/office/powerpoint/2010/main" val="1837414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114825"/>
          </a:xfrm>
        </p:spPr>
        <p:txBody>
          <a:bodyPr/>
          <a:lstStyle/>
          <a:p>
            <a:pPr algn="ctr"/>
            <a:r>
              <a:rPr lang="en-IN" b="1" dirty="0"/>
              <a:t>FUTURE WORK</a:t>
            </a:r>
          </a:p>
        </p:txBody>
      </p:sp>
      <p:sp>
        <p:nvSpPr>
          <p:cNvPr id="3" name="Content Placeholder 2"/>
          <p:cNvSpPr>
            <a:spLocks noGrp="1"/>
          </p:cNvSpPr>
          <p:nvPr>
            <p:ph idx="1"/>
          </p:nvPr>
        </p:nvSpPr>
        <p:spPr/>
        <p:txBody>
          <a:bodyPr>
            <a:noAutofit/>
          </a:bodyPr>
          <a:lstStyle/>
          <a:p>
            <a:r>
              <a:rPr lang="en-IN" sz="2400" dirty="0"/>
              <a:t>convert video file into text format </a:t>
            </a:r>
          </a:p>
          <a:p>
            <a:endParaRPr lang="en-IN" sz="2400" dirty="0"/>
          </a:p>
          <a:p>
            <a:r>
              <a:rPr lang="en-IN" sz="2400" dirty="0"/>
              <a:t>to Developed as  a mobile application</a:t>
            </a:r>
          </a:p>
          <a:p>
            <a:pPr marL="0" indent="0">
              <a:buNone/>
            </a:pPr>
            <a:endParaRPr lang="en-IN" sz="2400" dirty="0"/>
          </a:p>
          <a:p>
            <a:pPr lvl="0"/>
            <a:r>
              <a:rPr lang="en-US" sz="2400" dirty="0"/>
              <a:t>The system may be enhanced to make work for online mode by integrating it in web applications</a:t>
            </a:r>
            <a:r>
              <a:rPr lang="en-US" sz="2400" dirty="0" smtClean="0"/>
              <a:t>.</a:t>
            </a:r>
          </a:p>
          <a:p>
            <a:pPr marL="0" lvl="0" indent="0">
              <a:buNone/>
            </a:pPr>
            <a:endParaRPr lang="en-US" sz="2400" dirty="0"/>
          </a:p>
          <a:p>
            <a:r>
              <a:rPr lang="en-US" sz="2400" dirty="0"/>
              <a:t>The system can be enhanced to apply on the real time applications using telephone</a:t>
            </a:r>
            <a:endParaRPr lang="en-IN" sz="2400" dirty="0"/>
          </a:p>
          <a:p>
            <a:pPr marL="0" indent="0">
              <a:buNone/>
            </a:pPr>
            <a:endParaRPr lang="en-IN" sz="2200" dirty="0"/>
          </a:p>
        </p:txBody>
      </p:sp>
    </p:spTree>
    <p:extLst>
      <p:ext uri="{BB962C8B-B14F-4D97-AF65-F5344CB8AC3E}">
        <p14:creationId xmlns:p14="http://schemas.microsoft.com/office/powerpoint/2010/main" val="3351126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01509"/>
          </a:xfrm>
        </p:spPr>
        <p:txBody>
          <a:bodyPr/>
          <a:lstStyle/>
          <a:p>
            <a:r>
              <a:rPr lang="en-US" sz="3700" b="1" dirty="0" smtClean="0"/>
              <a:t>						CONCLUSION</a:t>
            </a:r>
            <a:endParaRPr lang="en-US" sz="3700" b="1" dirty="0"/>
          </a:p>
        </p:txBody>
      </p:sp>
      <p:sp>
        <p:nvSpPr>
          <p:cNvPr id="3" name="Content Placeholder 2"/>
          <p:cNvSpPr>
            <a:spLocks noGrp="1"/>
          </p:cNvSpPr>
          <p:nvPr>
            <p:ph idx="1"/>
          </p:nvPr>
        </p:nvSpPr>
        <p:spPr>
          <a:xfrm>
            <a:off x="1103312" y="1707614"/>
            <a:ext cx="8946541" cy="4540785"/>
          </a:xfrm>
        </p:spPr>
        <p:txBody>
          <a:bodyPr>
            <a:noAutofit/>
          </a:bodyPr>
          <a:lstStyle/>
          <a:p>
            <a:r>
              <a:rPr lang="en-US" sz="2400" dirty="0"/>
              <a:t>Speech Recognition has become very important in today’s world. With the advancements in technology and improvements in recognition algorithms, speech has become one of the primary source of input for many applications</a:t>
            </a:r>
            <a:r>
              <a:rPr lang="en-US" sz="2400" dirty="0" smtClean="0"/>
              <a:t>.</a:t>
            </a:r>
          </a:p>
          <a:p>
            <a:r>
              <a:rPr lang="en-US" sz="2400" dirty="0"/>
              <a:t>we presented an idea for the development of an IVR system with Automatic Speech Recognition (ASR). The initial objective of the project was to develop a system capable of recognizing voice signals in All Language input to the IVR system. </a:t>
            </a:r>
            <a:endParaRPr lang="en-US" sz="2400" dirty="0" smtClean="0"/>
          </a:p>
        </p:txBody>
      </p:sp>
    </p:spTree>
    <p:extLst>
      <p:ext uri="{BB962C8B-B14F-4D97-AF65-F5344CB8AC3E}">
        <p14:creationId xmlns:p14="http://schemas.microsoft.com/office/powerpoint/2010/main" val="422651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73499"/>
            <a:ext cx="8946541" cy="4174900"/>
          </a:xfrm>
        </p:spPr>
        <p:txBody>
          <a:bodyPr/>
          <a:lstStyle/>
          <a:p>
            <a:pPr marL="0" indent="0">
              <a:buNone/>
            </a:pPr>
            <a:r>
              <a:rPr lang="en-IN" sz="5400" dirty="0"/>
              <a:t>   </a:t>
            </a:r>
          </a:p>
          <a:p>
            <a:pPr marL="0" indent="0">
              <a:buNone/>
            </a:pPr>
            <a:r>
              <a:rPr lang="en-IN" sz="5400"/>
              <a:t>             THANK </a:t>
            </a:r>
            <a:r>
              <a:rPr lang="en-IN" sz="5400" dirty="0"/>
              <a:t>YOU</a:t>
            </a:r>
          </a:p>
          <a:p>
            <a:endParaRPr lang="en-IN" dirty="0"/>
          </a:p>
        </p:txBody>
      </p:sp>
    </p:spTree>
    <p:extLst>
      <p:ext uri="{BB962C8B-B14F-4D97-AF65-F5344CB8AC3E}">
        <p14:creationId xmlns:p14="http://schemas.microsoft.com/office/powerpoint/2010/main" val="4208294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a:t>PROJECT IDEA</a:t>
            </a:r>
          </a:p>
        </p:txBody>
      </p:sp>
      <p:sp>
        <p:nvSpPr>
          <p:cNvPr id="3" name="Content Placeholder 2"/>
          <p:cNvSpPr>
            <a:spLocks noGrp="1"/>
          </p:cNvSpPr>
          <p:nvPr>
            <p:ph idx="1"/>
          </p:nvPr>
        </p:nvSpPr>
        <p:spPr/>
        <p:txBody>
          <a:bodyPr>
            <a:normAutofit/>
          </a:bodyPr>
          <a:lstStyle/>
          <a:p>
            <a:pPr marL="0" indent="0">
              <a:buNone/>
            </a:pPr>
            <a:endParaRPr lang="en-IN" sz="3200" dirty="0"/>
          </a:p>
          <a:p>
            <a:r>
              <a:rPr lang="en-IN" sz="2400" dirty="0"/>
              <a:t>We will convert </a:t>
            </a:r>
            <a:r>
              <a:rPr lang="en-IN" sz="2400" dirty="0" smtClean="0"/>
              <a:t>audio file </a:t>
            </a:r>
            <a:r>
              <a:rPr lang="en-IN" sz="2400" dirty="0"/>
              <a:t>and voice to text format</a:t>
            </a:r>
          </a:p>
          <a:p>
            <a:endParaRPr lang="en-IN" sz="2400" dirty="0"/>
          </a:p>
          <a:p>
            <a:r>
              <a:rPr lang="en-IN" sz="2400" dirty="0"/>
              <a:t>We will create search  engine using voice recognition</a:t>
            </a:r>
          </a:p>
          <a:p>
            <a:endParaRPr lang="en-IN" sz="2400" dirty="0"/>
          </a:p>
          <a:p>
            <a:r>
              <a:rPr lang="en-IN" sz="2400" dirty="0"/>
              <a:t>We will </a:t>
            </a:r>
            <a:r>
              <a:rPr lang="en-IN" sz="2400" dirty="0" smtClean="0"/>
              <a:t>convert speech </a:t>
            </a:r>
            <a:r>
              <a:rPr lang="en-IN" sz="2400" dirty="0"/>
              <a:t>to text </a:t>
            </a:r>
            <a:r>
              <a:rPr lang="en-IN" sz="2400" dirty="0" smtClean="0"/>
              <a:t>and text to speech format </a:t>
            </a:r>
            <a:r>
              <a:rPr lang="en-IN" sz="2400" dirty="0"/>
              <a:t>and show the output in notepad for physical challenged persons</a:t>
            </a:r>
          </a:p>
          <a:p>
            <a:endParaRPr lang="en-IN" sz="2800" dirty="0"/>
          </a:p>
        </p:txBody>
      </p:sp>
    </p:spTree>
    <p:extLst>
      <p:ext uri="{BB962C8B-B14F-4D97-AF65-F5344CB8AC3E}">
        <p14:creationId xmlns:p14="http://schemas.microsoft.com/office/powerpoint/2010/main" val="9055844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a:t>EXISTING SYSTEM</a:t>
            </a:r>
          </a:p>
        </p:txBody>
      </p:sp>
      <p:sp>
        <p:nvSpPr>
          <p:cNvPr id="3" name="Content Placeholder 2"/>
          <p:cNvSpPr>
            <a:spLocks noGrp="1"/>
          </p:cNvSpPr>
          <p:nvPr>
            <p:ph idx="1"/>
          </p:nvPr>
        </p:nvSpPr>
        <p:spPr>
          <a:xfrm>
            <a:off x="1103312" y="1700012"/>
            <a:ext cx="8946541" cy="4548388"/>
          </a:xfrm>
        </p:spPr>
        <p:txBody>
          <a:bodyPr>
            <a:normAutofit/>
          </a:bodyPr>
          <a:lstStyle/>
          <a:p>
            <a:pPr marL="0" indent="0">
              <a:buNone/>
            </a:pPr>
            <a:r>
              <a:rPr lang="en-IN" sz="2000" b="1" dirty="0"/>
              <a:t>  SPEECH RECOGNITION </a:t>
            </a:r>
            <a:endParaRPr lang="en-IN" dirty="0"/>
          </a:p>
          <a:p>
            <a:pPr marL="0" indent="0">
              <a:buNone/>
            </a:pPr>
            <a:endParaRPr lang="en-IN" sz="2200" dirty="0"/>
          </a:p>
          <a:p>
            <a:r>
              <a:rPr lang="en-IN" sz="2200" dirty="0"/>
              <a:t>The existing system of voice to text recognition is only convert </a:t>
            </a:r>
          </a:p>
          <a:p>
            <a:pPr marL="0" indent="0">
              <a:buNone/>
            </a:pPr>
            <a:r>
              <a:rPr lang="en-IN" sz="2200" dirty="0"/>
              <a:t>Voice or speech to text format.</a:t>
            </a:r>
          </a:p>
          <a:p>
            <a:pPr marL="0" indent="0">
              <a:buNone/>
            </a:pPr>
            <a:r>
              <a:rPr lang="en-IN" sz="2200" dirty="0"/>
              <a:t> </a:t>
            </a:r>
            <a:r>
              <a:rPr lang="en-US" sz="2200" dirty="0"/>
              <a:t> </a:t>
            </a:r>
          </a:p>
          <a:p>
            <a:r>
              <a:rPr lang="en-US" sz="2200" dirty="0"/>
              <a:t>It required more time to convert the text.</a:t>
            </a:r>
          </a:p>
          <a:p>
            <a:endParaRPr lang="en-US" sz="2200" dirty="0"/>
          </a:p>
          <a:p>
            <a:r>
              <a:rPr lang="en-US" sz="2200" dirty="0"/>
              <a:t>Previously its used only for physical challenged people.</a:t>
            </a:r>
          </a:p>
          <a:p>
            <a:endParaRPr lang="en-US" sz="2200" dirty="0"/>
          </a:p>
          <a:p>
            <a:endParaRPr lang="en-IN" sz="2200" dirty="0"/>
          </a:p>
        </p:txBody>
      </p:sp>
    </p:spTree>
    <p:extLst>
      <p:ext uri="{BB962C8B-B14F-4D97-AF65-F5344CB8AC3E}">
        <p14:creationId xmlns:p14="http://schemas.microsoft.com/office/powerpoint/2010/main" val="1533003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a:t>PROPOSED WORK</a:t>
            </a:r>
          </a:p>
        </p:txBody>
      </p:sp>
      <p:sp>
        <p:nvSpPr>
          <p:cNvPr id="3" name="Content Placeholder 2"/>
          <p:cNvSpPr>
            <a:spLocks noGrp="1"/>
          </p:cNvSpPr>
          <p:nvPr>
            <p:ph idx="1"/>
          </p:nvPr>
        </p:nvSpPr>
        <p:spPr>
          <a:xfrm>
            <a:off x="677334" y="1635617"/>
            <a:ext cx="8596668" cy="4405745"/>
          </a:xfrm>
        </p:spPr>
        <p:txBody>
          <a:bodyPr>
            <a:normAutofit fontScale="92500"/>
          </a:bodyPr>
          <a:lstStyle/>
          <a:p>
            <a:r>
              <a:rPr lang="en-IN" sz="2400" dirty="0"/>
              <a:t>Using python programming language to convert voice to text format in </a:t>
            </a:r>
            <a:r>
              <a:rPr lang="en-IN" sz="2400" dirty="0" smtClean="0"/>
              <a:t>efficiently</a:t>
            </a:r>
          </a:p>
          <a:p>
            <a:endParaRPr lang="en-IN" sz="2400" dirty="0"/>
          </a:p>
          <a:p>
            <a:r>
              <a:rPr lang="en-IN" sz="2400" dirty="0"/>
              <a:t>Also convert the </a:t>
            </a:r>
            <a:r>
              <a:rPr lang="en-IN" sz="2400" dirty="0" smtClean="0"/>
              <a:t>voice recognition  </a:t>
            </a:r>
            <a:r>
              <a:rPr lang="en-IN" sz="2400" dirty="0"/>
              <a:t>into </a:t>
            </a:r>
            <a:r>
              <a:rPr lang="en-IN" sz="2400" dirty="0" smtClean="0"/>
              <a:t>audio file format</a:t>
            </a:r>
          </a:p>
          <a:p>
            <a:endParaRPr lang="en-IN" sz="2400" dirty="0"/>
          </a:p>
          <a:p>
            <a:r>
              <a:rPr lang="en-IN" sz="2400" dirty="0"/>
              <a:t>It can also recognize the voice format and search for it </a:t>
            </a:r>
            <a:r>
              <a:rPr lang="en-IN" sz="2400" dirty="0" err="1" smtClean="0"/>
              <a:t>regardingly</a:t>
            </a:r>
            <a:endParaRPr lang="en-IN" sz="2400" dirty="0" smtClean="0"/>
          </a:p>
          <a:p>
            <a:pPr marL="0" indent="0">
              <a:buNone/>
            </a:pPr>
            <a:endParaRPr lang="en-IN" sz="2400" dirty="0"/>
          </a:p>
          <a:p>
            <a:r>
              <a:rPr lang="en-IN" sz="2400" dirty="0"/>
              <a:t>Output of the process which is done , can be displayed in </a:t>
            </a:r>
            <a:r>
              <a:rPr lang="en-IN" sz="2400" dirty="0" smtClean="0"/>
              <a:t>website</a:t>
            </a:r>
            <a:endParaRPr lang="en-IN" sz="2400" dirty="0"/>
          </a:p>
          <a:p>
            <a:endParaRPr lang="en-IN" sz="2400" dirty="0"/>
          </a:p>
          <a:p>
            <a:endParaRPr lang="en-IN" sz="2400" dirty="0"/>
          </a:p>
          <a:p>
            <a:pPr marL="0" indent="0">
              <a:buNone/>
            </a:pPr>
            <a:endParaRPr lang="en-IN" sz="3200" dirty="0"/>
          </a:p>
          <a:p>
            <a:endParaRPr lang="en-IN" sz="3200" dirty="0"/>
          </a:p>
          <a:p>
            <a:endParaRPr lang="en-IN" sz="3200" dirty="0"/>
          </a:p>
        </p:txBody>
      </p:sp>
    </p:spTree>
    <p:extLst>
      <p:ext uri="{BB962C8B-B14F-4D97-AF65-F5344CB8AC3E}">
        <p14:creationId xmlns:p14="http://schemas.microsoft.com/office/powerpoint/2010/main" val="1879638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a:t>HARDWARE REQUIREMENTS</a:t>
            </a:r>
          </a:p>
        </p:txBody>
      </p:sp>
      <p:sp>
        <p:nvSpPr>
          <p:cNvPr id="3" name="Content Placeholder 2"/>
          <p:cNvSpPr>
            <a:spLocks noGrp="1"/>
          </p:cNvSpPr>
          <p:nvPr>
            <p:ph idx="1"/>
          </p:nvPr>
        </p:nvSpPr>
        <p:spPr/>
        <p:txBody>
          <a:bodyPr>
            <a:normAutofit/>
          </a:bodyPr>
          <a:lstStyle/>
          <a:p>
            <a:r>
              <a:rPr lang="en-IN" sz="2200" dirty="0"/>
              <a:t>Processor :i3</a:t>
            </a:r>
          </a:p>
          <a:p>
            <a:endParaRPr lang="en-IN" sz="2200" dirty="0"/>
          </a:p>
          <a:p>
            <a:r>
              <a:rPr lang="en-IN" sz="2200" dirty="0"/>
              <a:t>Hard Disk :5GB</a:t>
            </a:r>
          </a:p>
          <a:p>
            <a:endParaRPr lang="en-IN" sz="2200" dirty="0"/>
          </a:p>
          <a:p>
            <a:r>
              <a:rPr lang="en-IN" sz="2200" dirty="0"/>
              <a:t>Memory   :</a:t>
            </a:r>
            <a:r>
              <a:rPr lang="en-IN" sz="2200" dirty="0" smtClean="0"/>
              <a:t>1GB</a:t>
            </a:r>
          </a:p>
          <a:p>
            <a:endParaRPr lang="en-IN" sz="2200" dirty="0"/>
          </a:p>
          <a:p>
            <a:r>
              <a:rPr lang="en-IN" sz="2200" dirty="0" smtClean="0"/>
              <a:t>High speed Internet connection</a:t>
            </a:r>
            <a:endParaRPr lang="en-IN" sz="2200" dirty="0"/>
          </a:p>
          <a:p>
            <a:endParaRPr lang="en-IN" sz="2200" dirty="0"/>
          </a:p>
          <a:p>
            <a:r>
              <a:rPr lang="en-IN" sz="2200" dirty="0"/>
              <a:t>Microphone</a:t>
            </a:r>
          </a:p>
          <a:p>
            <a:endParaRPr lang="en-IN" sz="3200" dirty="0"/>
          </a:p>
        </p:txBody>
      </p:sp>
    </p:spTree>
    <p:extLst>
      <p:ext uri="{BB962C8B-B14F-4D97-AF65-F5344CB8AC3E}">
        <p14:creationId xmlns:p14="http://schemas.microsoft.com/office/powerpoint/2010/main" val="18822083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700" b="1" dirty="0" smtClean="0"/>
              <a:t> SOFTWARE </a:t>
            </a:r>
            <a:r>
              <a:rPr lang="en-IN" sz="3700" b="1" dirty="0"/>
              <a:t>REQUIREMENTS</a:t>
            </a:r>
          </a:p>
        </p:txBody>
      </p:sp>
      <p:sp>
        <p:nvSpPr>
          <p:cNvPr id="3" name="Content Placeholder 2"/>
          <p:cNvSpPr>
            <a:spLocks noGrp="1"/>
          </p:cNvSpPr>
          <p:nvPr>
            <p:ph idx="1"/>
          </p:nvPr>
        </p:nvSpPr>
        <p:spPr/>
        <p:txBody>
          <a:bodyPr>
            <a:normAutofit/>
          </a:bodyPr>
          <a:lstStyle/>
          <a:p>
            <a:r>
              <a:rPr lang="en-IN" sz="2400" dirty="0"/>
              <a:t>Operating  System  :Windows</a:t>
            </a:r>
          </a:p>
          <a:p>
            <a:endParaRPr lang="en-IN" sz="2200" dirty="0"/>
          </a:p>
          <a:p>
            <a:r>
              <a:rPr lang="en-IN" sz="2400" dirty="0"/>
              <a:t>Programing language :Python</a:t>
            </a:r>
          </a:p>
          <a:p>
            <a:endParaRPr lang="en-IN" sz="2400" dirty="0"/>
          </a:p>
          <a:p>
            <a:r>
              <a:rPr lang="en-IN" sz="2400" dirty="0"/>
              <a:t>Website Style  :HTML,CSS,JAVASCRIPT</a:t>
            </a:r>
          </a:p>
          <a:p>
            <a:endParaRPr lang="en-IN" sz="2400" dirty="0"/>
          </a:p>
          <a:p>
            <a:r>
              <a:rPr lang="en-IN" sz="2400" dirty="0"/>
              <a:t>Server : APACHE Server</a:t>
            </a:r>
          </a:p>
          <a:p>
            <a:endParaRPr lang="en-IN" sz="3200" dirty="0"/>
          </a:p>
          <a:p>
            <a:pPr marL="0" indent="0">
              <a:buNone/>
            </a:pPr>
            <a:endParaRPr lang="en-IN" sz="3200" dirty="0"/>
          </a:p>
        </p:txBody>
      </p:sp>
    </p:spTree>
    <p:extLst>
      <p:ext uri="{BB962C8B-B14F-4D97-AF65-F5344CB8AC3E}">
        <p14:creationId xmlns:p14="http://schemas.microsoft.com/office/powerpoint/2010/main" val="3480473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17867"/>
            <a:ext cx="9404723" cy="1195778"/>
          </a:xfrm>
        </p:spPr>
        <p:txBody>
          <a:bodyPr/>
          <a:lstStyle/>
          <a:p>
            <a:pPr algn="ctr"/>
            <a:r>
              <a:rPr lang="en-IN" sz="3700" b="1" dirty="0" smtClean="0"/>
              <a:t>MODULE </a:t>
            </a:r>
            <a:r>
              <a:rPr lang="en-IN" sz="3700" b="1" dirty="0"/>
              <a:t>DESCRIPTION</a:t>
            </a:r>
          </a:p>
        </p:txBody>
      </p:sp>
      <p:sp>
        <p:nvSpPr>
          <p:cNvPr id="3" name="Content Placeholder 2"/>
          <p:cNvSpPr>
            <a:spLocks noGrp="1"/>
          </p:cNvSpPr>
          <p:nvPr>
            <p:ph idx="1"/>
          </p:nvPr>
        </p:nvSpPr>
        <p:spPr>
          <a:xfrm>
            <a:off x="1103312" y="1313645"/>
            <a:ext cx="8946541" cy="5331853"/>
          </a:xfrm>
        </p:spPr>
        <p:txBody>
          <a:bodyPr>
            <a:normAutofit/>
          </a:bodyPr>
          <a:lstStyle/>
          <a:p>
            <a:pPr marL="0" indent="0">
              <a:buNone/>
            </a:pPr>
            <a:r>
              <a:rPr lang="en-IN" sz="2200" dirty="0"/>
              <a:t>Module 1:</a:t>
            </a:r>
          </a:p>
          <a:p>
            <a:pPr marL="0" indent="0">
              <a:buNone/>
            </a:pPr>
            <a:r>
              <a:rPr lang="en-IN" sz="2200" dirty="0"/>
              <a:t>            </a:t>
            </a:r>
            <a:r>
              <a:rPr lang="en-IN" sz="2200" dirty="0" smtClean="0"/>
              <a:t>We </a:t>
            </a:r>
            <a:r>
              <a:rPr lang="en-IN" sz="2200" dirty="0"/>
              <a:t>used python program to convert voice to text format </a:t>
            </a:r>
            <a:r>
              <a:rPr lang="en-IN" sz="2200" dirty="0" smtClean="0"/>
              <a:t>		and </a:t>
            </a:r>
            <a:r>
              <a:rPr lang="en-IN" sz="2200" dirty="0"/>
              <a:t>created our website using HTML and CSS</a:t>
            </a:r>
          </a:p>
          <a:p>
            <a:pPr marL="0" indent="0">
              <a:buNone/>
            </a:pPr>
            <a:endParaRPr lang="en-IN" sz="2200" dirty="0" smtClean="0"/>
          </a:p>
          <a:p>
            <a:pPr marL="0" indent="0">
              <a:buNone/>
            </a:pPr>
            <a:r>
              <a:rPr lang="en-IN" sz="2200" dirty="0" smtClean="0"/>
              <a:t>Module </a:t>
            </a:r>
            <a:r>
              <a:rPr lang="en-IN" sz="2200" dirty="0"/>
              <a:t>2:</a:t>
            </a:r>
          </a:p>
          <a:p>
            <a:pPr marL="0" indent="0">
              <a:buNone/>
            </a:pPr>
            <a:r>
              <a:rPr lang="en-IN" sz="2200" dirty="0"/>
              <a:t>           Recognize voice module</a:t>
            </a:r>
          </a:p>
          <a:p>
            <a:pPr marL="0" indent="0">
              <a:buNone/>
            </a:pPr>
            <a:endParaRPr lang="en-IN" sz="2200" dirty="0"/>
          </a:p>
          <a:p>
            <a:pPr marL="0" indent="0">
              <a:buNone/>
            </a:pPr>
            <a:r>
              <a:rPr lang="en-IN" sz="2200" dirty="0"/>
              <a:t>Module 3:</a:t>
            </a:r>
          </a:p>
          <a:p>
            <a:pPr marL="0" indent="0">
              <a:buNone/>
            </a:pPr>
            <a:r>
              <a:rPr lang="en-IN" sz="2200" dirty="0"/>
              <a:t>             </a:t>
            </a:r>
            <a:r>
              <a:rPr lang="en-IN" sz="2200" dirty="0" smtClean="0"/>
              <a:t>Speech to text module</a:t>
            </a:r>
            <a:endParaRPr lang="en-IN" sz="2200" dirty="0"/>
          </a:p>
          <a:p>
            <a:pPr marL="0" indent="0">
              <a:buNone/>
            </a:pPr>
            <a:r>
              <a:rPr lang="en-IN" sz="2200" dirty="0"/>
              <a:t>	</a:t>
            </a:r>
          </a:p>
        </p:txBody>
      </p:sp>
    </p:spTree>
    <p:extLst>
      <p:ext uri="{BB962C8B-B14F-4D97-AF65-F5344CB8AC3E}">
        <p14:creationId xmlns:p14="http://schemas.microsoft.com/office/powerpoint/2010/main" val="841365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159099"/>
            <a:ext cx="8596668" cy="4882264"/>
          </a:xfrm>
        </p:spPr>
        <p:txBody>
          <a:bodyPr>
            <a:normAutofit fontScale="77500" lnSpcReduction="20000"/>
          </a:bodyPr>
          <a:lstStyle/>
          <a:p>
            <a:pPr marL="0" indent="0">
              <a:buNone/>
            </a:pPr>
            <a:r>
              <a:rPr lang="en-IN" sz="2800" dirty="0"/>
              <a:t>Module 3:</a:t>
            </a:r>
          </a:p>
          <a:p>
            <a:pPr marL="0" indent="0">
              <a:buNone/>
            </a:pPr>
            <a:r>
              <a:rPr lang="en-IN" sz="2800" dirty="0"/>
              <a:t>	</a:t>
            </a:r>
          </a:p>
          <a:p>
            <a:pPr marL="0" indent="0">
              <a:buNone/>
            </a:pPr>
            <a:r>
              <a:rPr lang="en-IN" sz="2800" dirty="0"/>
              <a:t>     </a:t>
            </a:r>
            <a:r>
              <a:rPr lang="en-IN" sz="2800" dirty="0" smtClean="0"/>
              <a:t>Voice to text module</a:t>
            </a:r>
            <a:endParaRPr lang="en-IN" sz="2800" dirty="0"/>
          </a:p>
          <a:p>
            <a:pPr marL="0" indent="0">
              <a:buNone/>
            </a:pPr>
            <a:endParaRPr lang="en-IN" sz="2800" dirty="0"/>
          </a:p>
          <a:p>
            <a:pPr marL="0" indent="0">
              <a:buNone/>
            </a:pPr>
            <a:r>
              <a:rPr lang="en-IN" sz="2800" dirty="0"/>
              <a:t>Module 4:</a:t>
            </a:r>
          </a:p>
          <a:p>
            <a:pPr marL="0" indent="0">
              <a:buNone/>
            </a:pPr>
            <a:r>
              <a:rPr lang="en-IN" sz="2800" dirty="0"/>
              <a:t>     </a:t>
            </a:r>
            <a:endParaRPr lang="en-IN" sz="2800" dirty="0"/>
          </a:p>
          <a:p>
            <a:pPr marL="0" indent="0">
              <a:buNone/>
            </a:pPr>
            <a:r>
              <a:rPr lang="en-IN" sz="2800" dirty="0" smtClean="0"/>
              <a:t>         Audio recording module</a:t>
            </a:r>
          </a:p>
          <a:p>
            <a:pPr marL="0" indent="0">
              <a:buNone/>
            </a:pPr>
            <a:endParaRPr lang="en-IN" sz="2800" dirty="0" smtClean="0"/>
          </a:p>
          <a:p>
            <a:pPr marL="0" indent="0">
              <a:buNone/>
            </a:pPr>
            <a:r>
              <a:rPr lang="en-IN" sz="2800" dirty="0" smtClean="0"/>
              <a:t>Module 5:</a:t>
            </a:r>
          </a:p>
          <a:p>
            <a:pPr marL="0" indent="0">
              <a:buNone/>
            </a:pPr>
            <a:endParaRPr lang="en-IN" sz="2800" dirty="0" smtClean="0"/>
          </a:p>
          <a:p>
            <a:pPr marL="0" indent="0">
              <a:buNone/>
            </a:pPr>
            <a:r>
              <a:rPr lang="en-IN" sz="2800" dirty="0"/>
              <a:t> </a:t>
            </a:r>
            <a:r>
              <a:rPr lang="en-IN" sz="2800" dirty="0" smtClean="0"/>
              <a:t>        Search engine module</a:t>
            </a:r>
            <a:r>
              <a:rPr lang="en-IN" sz="2800" dirty="0" smtClean="0"/>
              <a:t>          </a:t>
            </a:r>
            <a:endParaRPr lang="en-IN" sz="2800" dirty="0"/>
          </a:p>
          <a:p>
            <a:pPr marL="0" indent="0">
              <a:buNone/>
            </a:pPr>
            <a:r>
              <a:rPr lang="en-IN" sz="2800" dirty="0"/>
              <a:t>     </a:t>
            </a:r>
          </a:p>
        </p:txBody>
      </p:sp>
    </p:spTree>
    <p:extLst>
      <p:ext uri="{BB962C8B-B14F-4D97-AF65-F5344CB8AC3E}">
        <p14:creationId xmlns:p14="http://schemas.microsoft.com/office/powerpoint/2010/main" val="9942007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403</TotalTime>
  <Words>399</Words>
  <Application>Microsoft Office PowerPoint</Application>
  <PresentationFormat>Widescreen</PresentationFormat>
  <Paragraphs>119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vt:lpstr>
      <vt:lpstr>     AN EFFICIENT METHOD OF SPEECH TO TEXT CONVERSION FOR AUDIO FILES,INCLUDING SEARCH ENGINE AND NEWABLE TECHNIQUE FOR PHYSICALLY DISABLED  </vt:lpstr>
      <vt:lpstr>AIM</vt:lpstr>
      <vt:lpstr>PROJECT IDEA</vt:lpstr>
      <vt:lpstr>EXISTING SYSTEM</vt:lpstr>
      <vt:lpstr>PROPOSED WORK</vt:lpstr>
      <vt:lpstr>HARDWARE REQUIREMENTS</vt:lpstr>
      <vt:lpstr> SOFTWARE REQUIREMENTS</vt:lpstr>
      <vt:lpstr>MODULE DESCRIPTION</vt:lpstr>
      <vt:lpstr>PowerPoint Presentation</vt:lpstr>
      <vt:lpstr>         SPEECH TO TEXT CONVERSION</vt:lpstr>
      <vt:lpstr>           TEXT TO SPEECH CONVERSION</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      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to text recognition</dc:title>
  <dc:creator>ELCOT</dc:creator>
  <cp:lastModifiedBy>Errapandiyan R</cp:lastModifiedBy>
  <cp:revision>83</cp:revision>
  <dcterms:created xsi:type="dcterms:W3CDTF">2020-01-05T04:34:47Z</dcterms:created>
  <dcterms:modified xsi:type="dcterms:W3CDTF">2020-05-16T02:23:12Z</dcterms:modified>
</cp:coreProperties>
</file>